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59" d="100"/>
          <a:sy n="59" d="100"/>
        </p:scale>
        <p:origin x="21" y="13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24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76043" y="1745556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 err="1" smtClean="0"/>
              <a:t>Numele</a:t>
            </a:r>
            <a:r>
              <a:rPr lang="en-US" dirty="0" smtClean="0"/>
              <a:t> </a:t>
            </a:r>
            <a:r>
              <a:rPr lang="en-US" dirty="0" err="1" smtClean="0"/>
              <a:t>firmei</a:t>
            </a:r>
            <a:r>
              <a:rPr lang="en-US" dirty="0" smtClean="0"/>
              <a:t> / </a:t>
            </a:r>
            <a:r>
              <a:rPr lang="en-US" dirty="0" err="1" smtClean="0"/>
              <a:t>ideii</a:t>
            </a:r>
            <a:r>
              <a:rPr lang="en-US" dirty="0" smtClean="0"/>
              <a:t> de </a:t>
            </a:r>
            <a:r>
              <a:rPr lang="en-US" dirty="0" err="1" smtClean="0"/>
              <a:t>afaceri</a:t>
            </a:r>
            <a:r>
              <a:rPr lang="en-US" dirty="0" smtClean="0"/>
              <a:t> cu care </a:t>
            </a:r>
            <a:r>
              <a:rPr lang="en-US" dirty="0" err="1" smtClean="0"/>
              <a:t>participi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58669" y="4883150"/>
            <a:ext cx="9144000" cy="1655762"/>
          </a:xfrm>
        </p:spPr>
        <p:txBody>
          <a:bodyPr/>
          <a:lstStyle>
            <a:lvl1pPr marL="0" indent="0" algn="r"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Nume</a:t>
            </a:r>
            <a:r>
              <a:rPr lang="en-US" dirty="0" smtClean="0"/>
              <a:t> Student(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Facultate</a:t>
            </a:r>
            <a:r>
              <a:rPr lang="en-US" dirty="0" smtClean="0"/>
              <a:t>, 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B509-73C0-4DC5-9D75-175D3202C2C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7D08-DBCE-4145-A8E9-0A7C24B8BB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22" t="20791" r="7781" b="15004"/>
          <a:stretch/>
        </p:blipFill>
        <p:spPr>
          <a:xfrm>
            <a:off x="10212148" y="67568"/>
            <a:ext cx="1979851" cy="8922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1" y="23814"/>
            <a:ext cx="1462509" cy="908295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 userDrawn="1"/>
        </p:nvSpPr>
        <p:spPr>
          <a:xfrm>
            <a:off x="1677748" y="244857"/>
            <a:ext cx="8304452" cy="714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3600" b="1" dirty="0" smtClean="0">
                <a:solidFill>
                  <a:schemeClr val="bg1">
                    <a:lumMod val="65000"/>
                  </a:schemeClr>
                </a:solidFill>
              </a:rPr>
              <a:t>Concursul de idei de afaceri GoBiz </a:t>
            </a:r>
            <a:r>
              <a:rPr lang="ro-RO" sz="3600" b="1" dirty="0" smtClean="0">
                <a:solidFill>
                  <a:schemeClr val="bg1">
                    <a:lumMod val="65000"/>
                  </a:schemeClr>
                </a:solidFill>
              </a:rPr>
              <a:t>2020</a:t>
            </a:r>
            <a:endParaRPr lang="pt-BR" sz="3600" b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504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B509-73C0-4DC5-9D75-175D3202C2C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7D08-DBCE-4145-A8E9-0A7C24B8B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41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B509-73C0-4DC5-9D75-175D3202C2C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7D08-DBCE-4145-A8E9-0A7C24B8B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21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B509-73C0-4DC5-9D75-175D3202C2C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7D08-DBCE-4145-A8E9-0A7C24B8B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36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70246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  <a:lvl2pPr>
              <a:defRPr baseline="0"/>
            </a:lvl2pPr>
          </a:lstStyle>
          <a:p>
            <a:pPr lvl="0"/>
            <a:r>
              <a:rPr lang="en-US" dirty="0" err="1" smtClean="0"/>
              <a:t>Valoarea</a:t>
            </a:r>
            <a:r>
              <a:rPr lang="en-US" dirty="0" smtClean="0"/>
              <a:t> </a:t>
            </a:r>
            <a:r>
              <a:rPr lang="en-US" dirty="0" err="1" smtClean="0"/>
              <a:t>oferita</a:t>
            </a:r>
            <a:r>
              <a:rPr lang="en-US" dirty="0" smtClean="0"/>
              <a:t> </a:t>
            </a:r>
            <a:r>
              <a:rPr lang="en-US" dirty="0" err="1" smtClean="0"/>
              <a:t>clientilor</a:t>
            </a:r>
            <a:endParaRPr lang="en-US" dirty="0" smtClean="0"/>
          </a:p>
          <a:p>
            <a:pPr lvl="1"/>
            <a:r>
              <a:rPr lang="en-US" dirty="0" err="1" smtClean="0"/>
              <a:t>Detalii</a:t>
            </a:r>
            <a:r>
              <a:rPr lang="en-US" dirty="0" smtClean="0"/>
              <a:t> </a:t>
            </a:r>
            <a:r>
              <a:rPr lang="en-US" dirty="0" err="1" smtClean="0"/>
              <a:t>produse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servicii</a:t>
            </a:r>
            <a:r>
              <a:rPr lang="en-US" dirty="0" smtClean="0"/>
              <a:t> </a:t>
            </a:r>
            <a:r>
              <a:rPr lang="en-US" dirty="0" err="1" smtClean="0"/>
              <a:t>comercializate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r>
              <a:rPr lang="en-US" dirty="0" err="1" smtClean="0"/>
              <a:t>Elementul</a:t>
            </a:r>
            <a:r>
              <a:rPr lang="en-US" dirty="0" smtClean="0"/>
              <a:t> de </a:t>
            </a:r>
            <a:r>
              <a:rPr lang="en-US" dirty="0" err="1" smtClean="0"/>
              <a:t>noutate</a:t>
            </a:r>
            <a:r>
              <a:rPr lang="en-US" dirty="0" smtClean="0"/>
              <a:t>/</a:t>
            </a:r>
            <a:r>
              <a:rPr lang="en-US" dirty="0" err="1" smtClean="0"/>
              <a:t>diferentiere</a:t>
            </a:r>
            <a:r>
              <a:rPr lang="en-US" dirty="0" smtClean="0"/>
              <a:t>/</a:t>
            </a:r>
            <a:r>
              <a:rPr lang="en-US" dirty="0" err="1" smtClean="0"/>
              <a:t>unicitate</a:t>
            </a:r>
            <a:endParaRPr lang="en-US" dirty="0" smtClean="0"/>
          </a:p>
          <a:p>
            <a:pPr lvl="1"/>
            <a:r>
              <a:rPr lang="en-US" dirty="0" err="1" smtClean="0"/>
              <a:t>Detaliu</a:t>
            </a:r>
            <a:r>
              <a:rPr lang="en-US" dirty="0" smtClean="0"/>
              <a:t> &lt;</a:t>
            </a:r>
            <a:r>
              <a:rPr lang="en-US" dirty="0" err="1" smtClean="0"/>
              <a:t>daca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cazul</a:t>
            </a:r>
            <a:r>
              <a:rPr lang="en-US" dirty="0" smtClean="0"/>
              <a:t>&gt;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B509-73C0-4DC5-9D75-175D3202C2C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7D08-DBCE-4145-A8E9-0A7C24B8BB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22" t="20791" r="38480" b="15004"/>
          <a:stretch/>
        </p:blipFill>
        <p:spPr>
          <a:xfrm>
            <a:off x="109962" y="41247"/>
            <a:ext cx="392372" cy="395722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 userDrawn="1"/>
        </p:nvSpPr>
        <p:spPr>
          <a:xfrm>
            <a:off x="-1550974" y="41247"/>
            <a:ext cx="8304452" cy="3238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b="0" dirty="0" smtClean="0">
                <a:solidFill>
                  <a:schemeClr val="bg1">
                    <a:lumMod val="85000"/>
                  </a:schemeClr>
                </a:solidFill>
              </a:rPr>
              <a:t>Concursul de idei de afaceri GoBiz </a:t>
            </a:r>
            <a:r>
              <a:rPr lang="ro-RO" sz="2000" b="0" dirty="0" smtClean="0">
                <a:solidFill>
                  <a:schemeClr val="bg1">
                    <a:lumMod val="85000"/>
                  </a:schemeClr>
                </a:solidFill>
              </a:rPr>
              <a:t>2020</a:t>
            </a:r>
            <a:endParaRPr lang="pt-BR" sz="2000" b="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487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70246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22" t="20791" r="38480" b="15004"/>
          <a:stretch/>
        </p:blipFill>
        <p:spPr>
          <a:xfrm>
            <a:off x="109962" y="41247"/>
            <a:ext cx="392372" cy="395722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 userDrawn="1"/>
        </p:nvSpPr>
        <p:spPr>
          <a:xfrm>
            <a:off x="-1550974" y="41247"/>
            <a:ext cx="8304452" cy="3238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b="0" dirty="0" smtClean="0">
                <a:solidFill>
                  <a:schemeClr val="bg1">
                    <a:lumMod val="85000"/>
                  </a:schemeClr>
                </a:solidFill>
              </a:rPr>
              <a:t>Concursul de idei de afaceri GoBiz </a:t>
            </a:r>
            <a:r>
              <a:rPr lang="ro-RO" sz="2000" b="0" dirty="0" smtClean="0">
                <a:solidFill>
                  <a:schemeClr val="bg1">
                    <a:lumMod val="85000"/>
                  </a:schemeClr>
                </a:solidFill>
              </a:rPr>
              <a:t>2020</a:t>
            </a:r>
            <a:endParaRPr lang="pt-BR" sz="2000" b="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B509-73C0-4DC5-9D75-175D3202C2C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7D08-DBCE-4145-A8E9-0A7C24B8BB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996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B509-73C0-4DC5-9D75-175D3202C2C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7D08-DBCE-4145-A8E9-0A7C24B8B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09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B509-73C0-4DC5-9D75-175D3202C2C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7D08-DBCE-4145-A8E9-0A7C24B8B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30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B509-73C0-4DC5-9D75-175D3202C2C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7D08-DBCE-4145-A8E9-0A7C24B8B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2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B509-73C0-4DC5-9D75-175D3202C2C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7D08-DBCE-4145-A8E9-0A7C24B8B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0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B509-73C0-4DC5-9D75-175D3202C2C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7D08-DBCE-4145-A8E9-0A7C24B8B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8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B509-73C0-4DC5-9D75-175D3202C2C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7D08-DBCE-4145-A8E9-0A7C24B8B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71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EB509-73C0-4DC5-9D75-175D3202C2C0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57D08-DBCE-4145-A8E9-0A7C24B8B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0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9792" y="2894624"/>
            <a:ext cx="9144000" cy="2387600"/>
          </a:xfrm>
        </p:spPr>
        <p:txBody>
          <a:bodyPr>
            <a:normAutofit/>
          </a:bodyPr>
          <a:lstStyle/>
          <a:p>
            <a:r>
              <a:rPr lang="ro-RO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Logo -</a:t>
            </a:r>
            <a:br>
              <a:rPr lang="ro-RO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o-RO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Slogan - 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Nume</a:t>
            </a:r>
            <a:r>
              <a:rPr lang="en-US" dirty="0" smtClean="0"/>
              <a:t> Student(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Facultate</a:t>
            </a:r>
            <a:r>
              <a:rPr lang="en-US" dirty="0" smtClean="0"/>
              <a:t>, an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359462"/>
            <a:ext cx="12299894" cy="5074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dirty="0" smtClean="0">
                <a:solidFill>
                  <a:srgbClr val="FF0000"/>
                </a:solidFill>
              </a:rPr>
              <a:t>Obs. – puteți modifica acest template, inclusiv elementele grafice, fundal, adauga imagini etc.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28443" y="189795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smtClean="0"/>
              <a:t>Titlul</a:t>
            </a:r>
            <a:r>
              <a:rPr lang="en-US" smtClean="0"/>
              <a:t> ideii de afacer</a:t>
            </a:r>
            <a:r>
              <a:rPr lang="ro-RO" smtClean="0"/>
              <a:t>e</a:t>
            </a:r>
            <a:r>
              <a:rPr lang="en-US" smtClean="0"/>
              <a:t> </a:t>
            </a:r>
            <a:r>
              <a:rPr lang="ro-RO" smtClean="0"/>
              <a:t>/ posibilă denumire firmă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8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Ideea</a:t>
            </a:r>
            <a:r>
              <a:rPr lang="en-US" b="1" dirty="0" smtClean="0"/>
              <a:t> de </a:t>
            </a:r>
            <a:r>
              <a:rPr lang="ro-RO" b="1" dirty="0" smtClean="0"/>
              <a:t>afacere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Valoarea</a:t>
            </a:r>
            <a:r>
              <a:rPr lang="en-US" dirty="0" smtClean="0"/>
              <a:t> </a:t>
            </a:r>
            <a:r>
              <a:rPr lang="en-US" dirty="0" err="1" smtClean="0"/>
              <a:t>oferita</a:t>
            </a:r>
            <a:r>
              <a:rPr lang="en-US" dirty="0" smtClean="0"/>
              <a:t> </a:t>
            </a:r>
            <a:r>
              <a:rPr lang="en-US" dirty="0" err="1" smtClean="0"/>
              <a:t>clientilor</a:t>
            </a:r>
            <a:endParaRPr lang="en-US" dirty="0" smtClean="0"/>
          </a:p>
          <a:p>
            <a:pPr lvl="1"/>
            <a:r>
              <a:rPr lang="en-US" dirty="0" err="1" smtClean="0"/>
              <a:t>Detalii</a:t>
            </a:r>
            <a:r>
              <a:rPr lang="en-US" dirty="0" smtClean="0"/>
              <a:t> </a:t>
            </a:r>
            <a:r>
              <a:rPr lang="ro-RO" dirty="0" smtClean="0"/>
              <a:t>despre </a:t>
            </a:r>
            <a:r>
              <a:rPr lang="en-US" dirty="0" err="1" smtClean="0"/>
              <a:t>produse</a:t>
            </a:r>
            <a:r>
              <a:rPr lang="ro-RO" dirty="0" smtClean="0"/>
              <a:t>le/</a:t>
            </a:r>
            <a:r>
              <a:rPr lang="en-US" dirty="0" err="1" smtClean="0"/>
              <a:t>servicii</a:t>
            </a:r>
            <a:r>
              <a:rPr lang="ro-RO" dirty="0" smtClean="0"/>
              <a:t>le</a:t>
            </a:r>
            <a:r>
              <a:rPr lang="en-US" dirty="0" smtClean="0"/>
              <a:t> </a:t>
            </a:r>
            <a:r>
              <a:rPr lang="en-US" dirty="0" err="1" smtClean="0"/>
              <a:t>comercializate</a:t>
            </a:r>
            <a:endParaRPr lang="ro-RO" dirty="0" smtClean="0"/>
          </a:p>
          <a:p>
            <a:pPr lvl="1"/>
            <a:r>
              <a:rPr lang="ro-RO" dirty="0" smtClean="0"/>
              <a:t>Ce problemă rezolvă acestea</a:t>
            </a:r>
            <a:endParaRPr lang="en-US" dirty="0" smtClean="0"/>
          </a:p>
          <a:p>
            <a:pPr lvl="1"/>
            <a:endParaRPr lang="ro-RO" dirty="0" smtClean="0"/>
          </a:p>
          <a:p>
            <a:pPr lvl="1"/>
            <a:endParaRPr lang="en-US" dirty="0" smtClean="0"/>
          </a:p>
          <a:p>
            <a:pPr lvl="0"/>
            <a:r>
              <a:rPr lang="ro-RO" dirty="0" smtClean="0"/>
              <a:t>Piata tinta</a:t>
            </a:r>
            <a:endParaRPr lang="en-US" dirty="0"/>
          </a:p>
          <a:p>
            <a:pPr lvl="1"/>
            <a:r>
              <a:rPr lang="ro-RO" dirty="0" smtClean="0"/>
              <a:t>Cui va adresati?</a:t>
            </a:r>
            <a:endParaRPr lang="en-US" dirty="0"/>
          </a:p>
          <a:p>
            <a:pPr lvl="1"/>
            <a:endParaRPr lang="ro-RO" dirty="0" smtClean="0"/>
          </a:p>
          <a:p>
            <a:pPr lvl="1"/>
            <a:endParaRPr lang="en-US" dirty="0" smtClean="0"/>
          </a:p>
          <a:p>
            <a:pPr lvl="0"/>
            <a:r>
              <a:rPr lang="en-US" dirty="0" err="1" smtClean="0"/>
              <a:t>Elementul</a:t>
            </a:r>
            <a:r>
              <a:rPr lang="en-US" dirty="0" smtClean="0"/>
              <a:t> de </a:t>
            </a:r>
            <a:r>
              <a:rPr lang="en-US" dirty="0" err="1" smtClean="0"/>
              <a:t>noutate</a:t>
            </a:r>
            <a:r>
              <a:rPr lang="en-US" dirty="0" smtClean="0"/>
              <a:t>/</a:t>
            </a:r>
            <a:r>
              <a:rPr lang="en-US" dirty="0" err="1" smtClean="0"/>
              <a:t>diferentiere</a:t>
            </a:r>
            <a:r>
              <a:rPr lang="en-US" dirty="0" smtClean="0"/>
              <a:t>/</a:t>
            </a:r>
            <a:r>
              <a:rPr lang="en-US" dirty="0" err="1" smtClean="0"/>
              <a:t>unicitate</a:t>
            </a:r>
            <a:endParaRPr lang="en-US" dirty="0" smtClean="0"/>
          </a:p>
          <a:p>
            <a:pPr lvl="1"/>
            <a:r>
              <a:rPr lang="en-US" dirty="0" err="1" smtClean="0"/>
              <a:t>Detalii</a:t>
            </a:r>
            <a:r>
              <a:rPr lang="ro-RO" dirty="0" smtClean="0"/>
              <a:t> despre inovarea pe care o aduce afacerea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25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Dezvoltarea</a:t>
            </a:r>
            <a:r>
              <a:rPr lang="en-US" b="1" dirty="0" smtClean="0"/>
              <a:t> </a:t>
            </a:r>
            <a:r>
              <a:rPr lang="en-US" b="1" dirty="0" err="1" smtClean="0"/>
              <a:t>afacerii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o-RO" dirty="0" smtClean="0"/>
              <a:t>Activitati</a:t>
            </a:r>
            <a:endParaRPr lang="en-US" dirty="0" smtClean="0"/>
          </a:p>
          <a:p>
            <a:pPr lvl="1"/>
            <a:r>
              <a:rPr lang="en-US" dirty="0" err="1" smtClean="0"/>
              <a:t>Detalii</a:t>
            </a:r>
            <a:r>
              <a:rPr lang="en-US" dirty="0" smtClean="0"/>
              <a:t> </a:t>
            </a:r>
            <a:r>
              <a:rPr lang="en-US" dirty="0" err="1" smtClean="0"/>
              <a:t>activitati</a:t>
            </a:r>
            <a:r>
              <a:rPr lang="en-US" dirty="0" smtClean="0"/>
              <a:t> </a:t>
            </a:r>
            <a:r>
              <a:rPr lang="en-US" dirty="0" err="1" smtClean="0"/>
              <a:t>realizate</a:t>
            </a:r>
            <a:r>
              <a:rPr lang="en-US" dirty="0" smtClean="0"/>
              <a:t>, </a:t>
            </a:r>
            <a:r>
              <a:rPr lang="en-US" dirty="0" err="1" smtClean="0"/>
              <a:t>resurse</a:t>
            </a:r>
            <a:r>
              <a:rPr lang="en-US" dirty="0" smtClean="0"/>
              <a:t> </a:t>
            </a:r>
            <a:r>
              <a:rPr lang="en-US" dirty="0" err="1" smtClean="0"/>
              <a:t>necesare</a:t>
            </a:r>
            <a:r>
              <a:rPr lang="en-US" dirty="0" smtClean="0"/>
              <a:t>, </a:t>
            </a:r>
            <a:r>
              <a:rPr lang="en-US" dirty="0" err="1" smtClean="0"/>
              <a:t>parteneri</a:t>
            </a:r>
            <a:r>
              <a:rPr lang="en-US" dirty="0" smtClean="0"/>
              <a:t>/</a:t>
            </a:r>
            <a:r>
              <a:rPr lang="en-US" dirty="0" err="1" smtClean="0"/>
              <a:t>furnizori</a:t>
            </a:r>
            <a:endParaRPr lang="en-US" dirty="0" smtClean="0"/>
          </a:p>
          <a:p>
            <a:pPr lvl="1"/>
            <a:r>
              <a:rPr lang="ro-RO" dirty="0" smtClean="0"/>
              <a:t>Strategie de marketing, </a:t>
            </a:r>
            <a:r>
              <a:rPr lang="en-US" dirty="0" err="1" smtClean="0"/>
              <a:t>segmente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clienti</a:t>
            </a:r>
            <a:r>
              <a:rPr lang="en-US" dirty="0" smtClean="0"/>
              <a:t>, cum </a:t>
            </a:r>
            <a:r>
              <a:rPr lang="en-US" dirty="0" err="1" smtClean="0"/>
              <a:t>ajungeti</a:t>
            </a:r>
            <a:r>
              <a:rPr lang="en-US" dirty="0" smtClean="0"/>
              <a:t> la </a:t>
            </a:r>
            <a:r>
              <a:rPr lang="en-US" dirty="0" err="1" smtClean="0"/>
              <a:t>acestia</a:t>
            </a:r>
            <a:r>
              <a:rPr lang="en-US" dirty="0" smtClean="0"/>
              <a:t> (</a:t>
            </a:r>
            <a:r>
              <a:rPr lang="en-US" dirty="0" err="1" smtClean="0"/>
              <a:t>canale</a:t>
            </a:r>
            <a:r>
              <a:rPr lang="en-US" dirty="0" smtClean="0"/>
              <a:t> de </a:t>
            </a:r>
            <a:r>
              <a:rPr lang="en-US" dirty="0" err="1" smtClean="0"/>
              <a:t>distributie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0"/>
            <a:r>
              <a:rPr lang="en-US" dirty="0" err="1" smtClean="0"/>
              <a:t>Potentialul</a:t>
            </a:r>
            <a:r>
              <a:rPr lang="en-US" dirty="0" smtClean="0"/>
              <a:t> de </a:t>
            </a:r>
            <a:r>
              <a:rPr lang="en-US" dirty="0" err="1" smtClean="0"/>
              <a:t>crestere</a:t>
            </a:r>
            <a:r>
              <a:rPr lang="en-US" dirty="0" smtClean="0"/>
              <a:t> al </a:t>
            </a:r>
            <a:r>
              <a:rPr lang="en-US" dirty="0" err="1" smtClean="0"/>
              <a:t>afacerii</a:t>
            </a:r>
            <a:endParaRPr lang="en-US" dirty="0" smtClean="0"/>
          </a:p>
          <a:p>
            <a:pPr lvl="1"/>
            <a:r>
              <a:rPr lang="en-US" dirty="0" err="1" smtClean="0"/>
              <a:t>Detalii</a:t>
            </a:r>
            <a:r>
              <a:rPr lang="en-US" dirty="0" smtClean="0"/>
              <a:t> cum </a:t>
            </a:r>
            <a:r>
              <a:rPr lang="en-US" dirty="0" err="1" smtClean="0"/>
              <a:t>vedeti</a:t>
            </a:r>
            <a:r>
              <a:rPr lang="en-US" dirty="0" smtClean="0"/>
              <a:t> firma </a:t>
            </a:r>
            <a:r>
              <a:rPr lang="en-US" dirty="0" err="1" smtClean="0"/>
              <a:t>peste</a:t>
            </a:r>
            <a:r>
              <a:rPr lang="en-US" dirty="0" smtClean="0"/>
              <a:t> </a:t>
            </a:r>
            <a:r>
              <a:rPr lang="ro-RO" dirty="0" smtClean="0"/>
              <a:t>3-</a:t>
            </a:r>
            <a:r>
              <a:rPr lang="en-US" dirty="0" smtClean="0"/>
              <a:t>5 </a:t>
            </a:r>
            <a:r>
              <a:rPr lang="en-US" dirty="0" err="1" smtClean="0"/>
              <a:t>ani</a:t>
            </a:r>
            <a:endParaRPr lang="ro-RO" dirty="0" smtClean="0"/>
          </a:p>
          <a:p>
            <a:pPr lvl="1"/>
            <a:endParaRPr lang="ro-RO" dirty="0"/>
          </a:p>
          <a:p>
            <a:pPr lvl="1"/>
            <a:endParaRPr lang="ro-RO" dirty="0" smtClean="0"/>
          </a:p>
          <a:p>
            <a:r>
              <a:rPr lang="ro-RO" dirty="0" smtClean="0"/>
              <a:t>Provocări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19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</a:t>
            </a:r>
            <a:r>
              <a:rPr lang="en-US" b="1" dirty="0" err="1" smtClean="0"/>
              <a:t>Modelul</a:t>
            </a:r>
            <a:r>
              <a:rPr lang="en-US" b="1" dirty="0" smtClean="0"/>
              <a:t> </a:t>
            </a:r>
            <a:r>
              <a:rPr lang="en-US" b="1" dirty="0" err="1" smtClean="0"/>
              <a:t>financiar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Fluxuri</a:t>
            </a:r>
            <a:r>
              <a:rPr lang="en-US" dirty="0" smtClean="0"/>
              <a:t> de </a:t>
            </a:r>
            <a:r>
              <a:rPr lang="en-US" dirty="0" err="1" smtClean="0"/>
              <a:t>venit</a:t>
            </a:r>
            <a:endParaRPr lang="en-US" dirty="0" smtClean="0"/>
          </a:p>
          <a:p>
            <a:pPr lvl="1"/>
            <a:r>
              <a:rPr lang="en-US" dirty="0" err="1" smtClean="0"/>
              <a:t>Detalii</a:t>
            </a:r>
            <a:r>
              <a:rPr lang="en-US" dirty="0" smtClean="0"/>
              <a:t> cum </a:t>
            </a:r>
            <a:r>
              <a:rPr lang="en-US" dirty="0" err="1" smtClean="0"/>
              <a:t>generezi</a:t>
            </a:r>
            <a:r>
              <a:rPr lang="en-US" dirty="0" smtClean="0"/>
              <a:t> </a:t>
            </a:r>
            <a:r>
              <a:rPr lang="en-US" dirty="0" err="1" smtClean="0"/>
              <a:t>venituri</a:t>
            </a:r>
            <a:r>
              <a:rPr lang="en-US" dirty="0" smtClean="0"/>
              <a:t> (ex. </a:t>
            </a:r>
            <a:r>
              <a:rPr lang="en-US" dirty="0" err="1" smtClean="0"/>
              <a:t>vanzare</a:t>
            </a:r>
            <a:r>
              <a:rPr lang="en-US" dirty="0" smtClean="0"/>
              <a:t> </a:t>
            </a:r>
            <a:r>
              <a:rPr lang="en-US" dirty="0" err="1" smtClean="0"/>
              <a:t>produs</a:t>
            </a:r>
            <a:r>
              <a:rPr lang="en-US" dirty="0" smtClean="0"/>
              <a:t>/</a:t>
            </a:r>
            <a:r>
              <a:rPr lang="en-US" dirty="0" err="1" smtClean="0"/>
              <a:t>serviciu</a:t>
            </a:r>
            <a:r>
              <a:rPr lang="en-US" dirty="0" smtClean="0"/>
              <a:t>, </a:t>
            </a:r>
            <a:r>
              <a:rPr lang="en-US" dirty="0" err="1" smtClean="0"/>
              <a:t>abonament</a:t>
            </a:r>
            <a:r>
              <a:rPr lang="en-US" dirty="0" smtClean="0"/>
              <a:t>, </a:t>
            </a:r>
            <a:r>
              <a:rPr lang="en-US" dirty="0" err="1" smtClean="0"/>
              <a:t>reclama</a:t>
            </a:r>
            <a:r>
              <a:rPr lang="en-US" dirty="0" smtClean="0"/>
              <a:t>, etc. </a:t>
            </a:r>
            <a:r>
              <a:rPr lang="en-US" dirty="0" smtClean="0"/>
              <a:t>)</a:t>
            </a:r>
            <a:endParaRPr lang="ro-RO" dirty="0" smtClean="0"/>
          </a:p>
          <a:p>
            <a:pPr lvl="1"/>
            <a:r>
              <a:rPr lang="ro-RO" dirty="0"/>
              <a:t>D</a:t>
            </a:r>
            <a:r>
              <a:rPr lang="en-US" dirty="0" err="1" smtClean="0"/>
              <a:t>etalii</a:t>
            </a:r>
            <a:r>
              <a:rPr lang="en-US" dirty="0" smtClean="0"/>
              <a:t> </a:t>
            </a:r>
            <a:r>
              <a:rPr lang="en-US" dirty="0" err="1" smtClean="0"/>
              <a:t>pret</a:t>
            </a:r>
            <a:r>
              <a:rPr lang="ro-RO" dirty="0" smtClean="0"/>
              <a:t> produse/servicii, tip tarif</a:t>
            </a:r>
            <a:r>
              <a:rPr lang="en-US" dirty="0" smtClean="0"/>
              <a:t> </a:t>
            </a:r>
            <a:r>
              <a:rPr lang="en-US" dirty="0" smtClean="0"/>
              <a:t>fix/</a:t>
            </a:r>
            <a:r>
              <a:rPr lang="en-US" dirty="0" err="1" smtClean="0"/>
              <a:t>dinamic</a:t>
            </a:r>
            <a:r>
              <a:rPr lang="en-US" dirty="0" smtClean="0"/>
              <a:t>/</a:t>
            </a:r>
            <a:r>
              <a:rPr lang="en-US" dirty="0" err="1" smtClean="0"/>
              <a:t>diferit</a:t>
            </a:r>
            <a:r>
              <a:rPr lang="en-US" dirty="0" smtClean="0"/>
              <a:t> in </a:t>
            </a:r>
            <a:r>
              <a:rPr lang="en-US" dirty="0" err="1" smtClean="0"/>
              <a:t>functie</a:t>
            </a:r>
            <a:r>
              <a:rPr lang="en-US" dirty="0" smtClean="0"/>
              <a:t> de </a:t>
            </a:r>
            <a:r>
              <a:rPr lang="en-US" dirty="0" err="1" smtClean="0"/>
              <a:t>segmentul</a:t>
            </a:r>
            <a:r>
              <a:rPr lang="en-US" dirty="0" smtClean="0"/>
              <a:t> de </a:t>
            </a:r>
            <a:r>
              <a:rPr lang="en-US" dirty="0" smtClean="0"/>
              <a:t>client</a:t>
            </a:r>
            <a:endParaRPr lang="ro-RO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0"/>
            <a:r>
              <a:rPr lang="en-US" dirty="0" err="1" smtClean="0"/>
              <a:t>Structura</a:t>
            </a:r>
            <a:r>
              <a:rPr lang="en-US" dirty="0" smtClean="0"/>
              <a:t> </a:t>
            </a:r>
            <a:r>
              <a:rPr lang="en-US" dirty="0" err="1" smtClean="0"/>
              <a:t>costurilor</a:t>
            </a:r>
            <a:endParaRPr lang="en-US" dirty="0" smtClean="0"/>
          </a:p>
          <a:p>
            <a:pPr lvl="1"/>
            <a:r>
              <a:rPr lang="en-US" dirty="0" err="1" smtClean="0"/>
              <a:t>Detalii</a:t>
            </a:r>
            <a:r>
              <a:rPr lang="en-US" dirty="0" smtClean="0"/>
              <a:t> legate de </a:t>
            </a:r>
            <a:r>
              <a:rPr lang="en-US" dirty="0" err="1" smtClean="0"/>
              <a:t>cele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costuri</a:t>
            </a:r>
            <a:endParaRPr lang="ro-RO" dirty="0" smtClean="0"/>
          </a:p>
          <a:p>
            <a:pPr lvl="1"/>
            <a:endParaRPr lang="ro-RO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4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163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- Logo - - Slogan - </vt:lpstr>
      <vt:lpstr>1. Ideea de afacere</vt:lpstr>
      <vt:lpstr>2. Dezvoltarea afacerii</vt:lpstr>
      <vt:lpstr>3. Modelul financiar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</dc:creator>
  <cp:lastModifiedBy>Robert</cp:lastModifiedBy>
  <cp:revision>13</cp:revision>
  <dcterms:created xsi:type="dcterms:W3CDTF">2019-09-22T10:29:41Z</dcterms:created>
  <dcterms:modified xsi:type="dcterms:W3CDTF">2020-10-14T14:50:47Z</dcterms:modified>
</cp:coreProperties>
</file>